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8" r:id="rId4"/>
    <p:sldMasterId id="214748370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IBM Plex Sans"/>
      <p:regular r:id="rId19"/>
      <p:bold r:id="rId20"/>
      <p:italic r:id="rId21"/>
      <p:boldItalic r:id="rId22"/>
    </p:embeddedFont>
    <p:embeddedFont>
      <p:font typeface="Sora SemiBold"/>
      <p:regular r:id="rId23"/>
      <p:bold r:id="rId24"/>
    </p:embeddedFont>
    <p:embeddedFont>
      <p:font typeface="IBM Plex Sans Medium"/>
      <p:regular r:id="rId25"/>
      <p:bold r:id="rId26"/>
      <p:italic r:id="rId27"/>
      <p:boldItalic r:id="rId28"/>
    </p:embeddedFont>
    <p:embeddedFont>
      <p:font typeface="Sora Light"/>
      <p:regular r:id="rId29"/>
      <p:bold r:id="rId30"/>
    </p:embeddedFont>
    <p:embeddedFont>
      <p:font typeface="Sora ExtraLight"/>
      <p:regular r:id="rId31"/>
      <p:bold r:id="rId32"/>
    </p:embeddedFont>
    <p:embeddedFont>
      <p:font typeface="Sora"/>
      <p:regular r:id="rId33"/>
      <p:bold r:id="rId34"/>
    </p:embeddedFont>
    <p:embeddedFont>
      <p:font typeface="Sora Medium"/>
      <p:regular r:id="rId35"/>
      <p:bold r:id="rId36"/>
    </p:embeddedFont>
    <p:embeddedFont>
      <p:font typeface="IBM Plex Sans SemiBold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oraExtraLight-regular.fntdata"/><Relationship Id="rId30" Type="http://schemas.openxmlformats.org/officeDocument/2006/relationships/font" Target="fonts/SoraLight-bold.fntdata"/><Relationship Id="rId33" Type="http://schemas.openxmlformats.org/officeDocument/2006/relationships/font" Target="fonts/Sora-regular.fntdata"/><Relationship Id="rId32" Type="http://schemas.openxmlformats.org/officeDocument/2006/relationships/font" Target="fonts/SoraExtraLight-bold.fntdata"/><Relationship Id="rId35" Type="http://schemas.openxmlformats.org/officeDocument/2006/relationships/font" Target="fonts/SoraMedium-regular.fntdata"/><Relationship Id="rId34" Type="http://schemas.openxmlformats.org/officeDocument/2006/relationships/font" Target="fonts/Sora-bold.fntdata"/><Relationship Id="rId37" Type="http://schemas.openxmlformats.org/officeDocument/2006/relationships/font" Target="fonts/IBMPlexSansSemiBold-regular.fntdata"/><Relationship Id="rId36" Type="http://schemas.openxmlformats.org/officeDocument/2006/relationships/font" Target="fonts/SoraMedium-bold.fntdata"/><Relationship Id="rId39" Type="http://schemas.openxmlformats.org/officeDocument/2006/relationships/font" Target="fonts/IBMPlexSansSemiBold-italic.fntdata"/><Relationship Id="rId38" Type="http://schemas.openxmlformats.org/officeDocument/2006/relationships/font" Target="fonts/IBMPlexSansSemiBold-bold.fntdata"/><Relationship Id="rId20" Type="http://schemas.openxmlformats.org/officeDocument/2006/relationships/font" Target="fonts/IBMPlexSans-bold.fntdata"/><Relationship Id="rId22" Type="http://schemas.openxmlformats.org/officeDocument/2006/relationships/font" Target="fonts/IBMPlexSans-boldItalic.fntdata"/><Relationship Id="rId21" Type="http://schemas.openxmlformats.org/officeDocument/2006/relationships/font" Target="fonts/IBMPlexSans-italic.fntdata"/><Relationship Id="rId24" Type="http://schemas.openxmlformats.org/officeDocument/2006/relationships/font" Target="fonts/SoraSemiBold-bold.fntdata"/><Relationship Id="rId23" Type="http://schemas.openxmlformats.org/officeDocument/2006/relationships/font" Target="fonts/SoraSemiBold-regular.fntdata"/><Relationship Id="rId26" Type="http://schemas.openxmlformats.org/officeDocument/2006/relationships/font" Target="fonts/IBMPlexSansMedium-bold.fntdata"/><Relationship Id="rId25" Type="http://schemas.openxmlformats.org/officeDocument/2006/relationships/font" Target="fonts/IBMPlexSansMedium-regular.fntdata"/><Relationship Id="rId28" Type="http://schemas.openxmlformats.org/officeDocument/2006/relationships/font" Target="fonts/IBMPlexSansMedium-boldItalic.fntdata"/><Relationship Id="rId27" Type="http://schemas.openxmlformats.org/officeDocument/2006/relationships/font" Target="fonts/IBMPlexSansMedium-italic.fntdata"/><Relationship Id="rId29" Type="http://schemas.openxmlformats.org/officeDocument/2006/relationships/font" Target="fonts/SoraLight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IBMPlexSans-regular.fntdata"/><Relationship Id="rId18" Type="http://schemas.openxmlformats.org/officeDocument/2006/relationships/slide" Target="slides/slide12.xml"/></Relationships>
</file>

<file path=ppt/media/image1.png>
</file>

<file path=ppt/media/image2.png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36f4f1c849d_0_2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36f4f1c849d_0_2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36f4f1c849d_0_29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36f4f1c849d_0_2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36f938c200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36f938c200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36f938c200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36f938c200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36f938c200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36f938c200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36f938c200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36f938c200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36f4f1c849d_0_29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36f4f1c849d_0_2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6f938c200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6f938c200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36f938c200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36f938c200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36f938c200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36f938c200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36f4f1c849d_0_2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g36f4f1c849d_0_2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36f4f1c849d_0_28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36f4f1c849d_0_28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7" name="Google Shape;57;p14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8" name="Google Shape;58;p14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59" name="Google Shape;59;p14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60" name="Google Shape;60;p14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1" name="Google Shape;61;p14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62" name="Google Shape;62;p14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63" name="Google Shape;63;p14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64" name="Google Shape;64;p1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5" name="Google Shape;65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6" name="Google Shape;66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" name="Google Shape;6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8" name="Google Shape;68;p14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69" name="Google Shape;6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0" name="Google Shape;70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1" name="Google Shape;71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2" name="Google Shape;72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3" name="Google Shape;73;p14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74" name="Google Shape;74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" name="Google Shape;75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" name="Google Shape;76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" name="Google Shape;7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8" name="Google Shape;78;p14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79" name="Google Shape;7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" name="Google Shape;80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81" name="Google Shape;81;p14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82" name="Google Shape;82;p14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5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85" name="Google Shape;85;p1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86" name="Google Shape;86;p1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87" name="Google Shape;87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" name="Google Shape;88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9" name="Google Shape;89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0" name="Google Shape;90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1" name="Google Shape;91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2" name="Google Shape;92;p1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3" name="Google Shape;93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4" name="Google Shape;94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5" name="Google Shape;95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6" name="Google Shape;96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" name="Google Shape;97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8" name="Google Shape;98;p1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9" name="Google Shape;99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" name="Google Shape;100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" name="Google Shape;101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2" name="Google Shape;102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" name="Google Shape;103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4" name="Google Shape;104;p1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5" name="Google Shape;105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6" name="Google Shape;106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7" name="Google Shape;107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8" name="Google Shape;108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9" name="Google Shape;109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10" name="Google Shape;110;p1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11" name="Google Shape;111;p15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3" name="Google Shape;113;p15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4" name="Google Shape;114;p15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16" name="Google Shape;116;p15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118" name="Google Shape;118;p1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6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121" name="Google Shape;121;p16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22" name="Google Shape;122;p16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3" name="Google Shape;123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4" name="Google Shape;124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5" name="Google Shape;125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" name="Google Shape;126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" name="Google Shape;127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8" name="Google Shape;128;p16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9" name="Google Shape;129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0" name="Google Shape;130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1" name="Google Shape;131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2" name="Google Shape;132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3" name="Google Shape;133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34" name="Google Shape;134;p16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35" name="Google Shape;135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6" name="Google Shape;136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7" name="Google Shape;137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8" name="Google Shape;138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9" name="Google Shape;139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40" name="Google Shape;140;p16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41" name="Google Shape;141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2" name="Google Shape;142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3" name="Google Shape;143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4" name="Google Shape;144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5" name="Google Shape;145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46" name="Google Shape;146;p16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47" name="Google Shape;147;p1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8" name="Google Shape;148;p16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9" name="Google Shape;149;p16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0" name="Google Shape;150;p16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2" name="Google Shape;152;p16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3" name="Google Shape;153;p1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7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156" name="Google Shape;156;p17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57" name="Google Shape;157;p17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58" name="Google Shape;158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59" name="Google Shape;159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0" name="Google Shape;160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1" name="Google Shape;161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2" name="Google Shape;162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63" name="Google Shape;163;p17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64" name="Google Shape;164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5" name="Google Shape;165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6" name="Google Shape;166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7" name="Google Shape;167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8" name="Google Shape;168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69" name="Google Shape;169;p17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0" name="Google Shape;170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1" name="Google Shape;171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2" name="Google Shape;172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3" name="Google Shape;173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4" name="Google Shape;174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75" name="Google Shape;175;p17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6" name="Google Shape;176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7" name="Google Shape;177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8" name="Google Shape;178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9" name="Google Shape;179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0" name="Google Shape;180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81" name="Google Shape;181;p17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82" name="Google Shape;182;p17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183" name="Google Shape;183;p17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184" name="Google Shape;184;p17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88" name="Google Shape;188;p17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189" name="Google Shape;18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0" name="Google Shape;19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1" name="Google Shape;19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93" name="Google Shape;193;p17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194" name="Google Shape;194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98" name="Google Shape;198;p17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199" name="Google Shape;19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1" name="Google Shape;20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2" name="Google Shape;20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203" name="Google Shape;203;p17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204" name="Google Shape;204;p17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205" name="Google Shape;205;p17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206" name="Google Shape;206;p17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07" name="Google Shape;207;p1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8" name="Google Shape;208;p17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209" name="Google Shape;209;p17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10" name="Google Shape;210;p17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3" name="Google Shape;213;p18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4" name="Google Shape;214;p18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5" name="Google Shape;215;p18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6" name="Google Shape;216;p18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217" name="Google Shape;217;p18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18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18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18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1" name="Google Shape;221;p18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2" name="Google Shape;222;p18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3" name="Google Shape;223;p18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24" name="Google Shape;224;p18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25" name="Google Shape;225;p18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226" name="Google Shape;226;p18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28" name="Google Shape;228;p18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9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1" name="Google Shape;231;p19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2" name="Google Shape;232;p19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3" name="Google Shape;233;p19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4" name="Google Shape;234;p19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235" name="Google Shape;235;p19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6" name="Google Shape;236;p19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39" name="Google Shape;239;p20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240" name="Google Shape;240;p20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241" name="Google Shape;241;p20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242" name="Google Shape;242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3" name="Google Shape;243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4" name="Google Shape;244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5" name="Google Shape;245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6" name="Google Shape;246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47" name="Google Shape;247;p20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248" name="Google Shape;248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9" name="Google Shape;249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0" name="Google Shape;250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1" name="Google Shape;251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2" name="Google Shape;252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253" name="Google Shape;253;p20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54" name="Google Shape;254;p20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20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56" name="Google Shape;256;p20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57" name="Google Shape;257;p2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8" name="Google Shape;258;p20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9" name="Google Shape;259;p2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2" name="Google Shape;262;p21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264" name="Google Shape;264;p21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5" name="Google Shape;265;p21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2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268" name="Google Shape;268;p2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269" name="Google Shape;269;p2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0" name="Google Shape;270;p2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1" name="Google Shape;271;p2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2" name="Google Shape;272;p2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3" name="Google Shape;273;p2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4" name="Google Shape;274;p2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275" name="Google Shape;275;p2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6" name="Google Shape;276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7" name="Google Shape;277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8" name="Google Shape;278;p2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9" name="Google Shape;279;p2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280" name="Google Shape;280;p2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1" name="Google Shape;281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2" name="Google Shape;282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3" name="Google Shape;283;p2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284" name="Google Shape;284;p22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5" name="Google Shape;285;p22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86" name="Google Shape;286;p22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9" name="Google Shape;289;p23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90" name="Google Shape;290;p23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291" name="Google Shape;291;p23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94" name="Google Shape;294;p23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3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3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3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23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3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0" name="Google Shape;300;p23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301" name="Google Shape;301;p23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302" name="Google Shape;302;p23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303" name="Google Shape;303;p23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06" name="Google Shape;306;p24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307" name="Google Shape;307;p24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08" name="Google Shape;308;p24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09" name="Google Shape;309;p24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24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24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24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24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24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" name="Google Shape;315;p24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6" name="Google Shape;316;p24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17" name="Google Shape;317;p24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8" name="Google Shape;318;p24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319" name="Google Shape;319;p24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0" name="Google Shape;320;p24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23" name="Google Shape;323;p25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324" name="Google Shape;324;p25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325" name="Google Shape;325;p25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326" name="Google Shape;326;p25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7" name="Google Shape;327;p25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8" name="Google Shape;328;p25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9" name="Google Shape;329;p25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0" name="Google Shape;330;p25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31" name="Google Shape;331;p25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2" name="Google Shape;332;p25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6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35" name="Google Shape;335;p26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36" name="Google Shape;336;p26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337" name="Google Shape;337;p26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338" name="Google Shape;33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39" name="Google Shape;33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0" name="Google Shape;34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1" name="Google Shape;341;p26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42" name="Google Shape;342;p26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343" name="Google Shape;343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4" name="Google Shape;344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5" name="Google Shape;345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6" name="Google Shape;346;p26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47" name="Google Shape;347;p26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348" name="Google Shape;34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0" name="Google Shape;35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1" name="Google Shape;351;p26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52" name="Google Shape;352;p26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353" name="Google Shape;353;p26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54" name="Google Shape;354;p26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26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6" name="Google Shape;356;p26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7" name="Google Shape;357;p2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7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0" name="Google Shape;360;p2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61" name="Google Shape;361;p27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62" name="Google Shape;362;p2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8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5" name="Google Shape;365;p28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6" name="Google Shape;366;p28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7" name="Google Shape;367;p28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8" name="Google Shape;368;p28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9" name="Google Shape;369;p28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70" name="Google Shape;370;p28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71" name="Google Shape;371;p28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72" name="Google Shape;372;p28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3" name="Google Shape;373;p28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4" name="Google Shape;374;p28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5" name="Google Shape;375;p28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6" name="Google Shape;376;p28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7" name="Google Shape;377;p28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8" name="Google Shape;378;p28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9" name="Google Shape;379;p28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80" name="Google Shape;380;p28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1" name="Google Shape;381;p28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2" name="Google Shape;382;p28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3" name="Google Shape;383;p28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384" name="Google Shape;384;p28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9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87" name="Google Shape;387;p29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8" name="Google Shape;388;p29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9" name="Google Shape;389;p29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0" name="Google Shape;390;p29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91" name="Google Shape;391;p29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2" name="Google Shape;392;p29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3" name="Google Shape;393;p29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4" name="Google Shape;394;p29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95" name="Google Shape;395;p29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96" name="Google Shape;396;p29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7" name="Google Shape;397;p29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29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9" name="Google Shape;399;p29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0" name="Google Shape;400;p29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1" name="Google Shape;401;p29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2" name="Google Shape;402;p29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3" name="Google Shape;403;p29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4" name="Google Shape;404;p29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5" name="Google Shape;405;p29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6" name="Google Shape;406;p29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09" name="Google Shape;409;p30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10" name="Google Shape;410;p30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411" name="Google Shape;411;p30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412" name="Google Shape;412;p30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13" name="Google Shape;413;p30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4" name="Google Shape;414;p30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5" name="Google Shape;415;p30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6" name="Google Shape;416;p30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7" name="Google Shape;417;p30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18" name="Google Shape;418;p30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19" name="Google Shape;419;p3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0" name="Google Shape;420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1" name="Google Shape;421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2" name="Google Shape;422;p30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23" name="Google Shape;423;p30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24" name="Google Shape;424;p3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5" name="Google Shape;425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6" name="Google Shape;426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7" name="Google Shape;427;p3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28" name="Google Shape;428;p30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29" name="Google Shape;429;p30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0" name="Google Shape;430;p30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30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30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30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4" name="Google Shape;434;p30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5" name="Google Shape;435;p30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6" name="Google Shape;436;p30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37" name="Google Shape;437;p30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8" name="Google Shape;438;p30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9" name="Google Shape;439;p30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40" name="Google Shape;440;p30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1" name="Google Shape;441;p30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1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4" name="Google Shape;444;p31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5" name="Google Shape;445;p31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6" name="Google Shape;446;p31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7" name="Google Shape;447;p31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8" name="Google Shape;448;p31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9" name="Google Shape;449;p31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0" name="Google Shape;450;p31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1" name="Google Shape;451;p31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2" name="Google Shape;452;p31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3" name="Google Shape;453;p31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4" name="Google Shape;454;p31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5" name="Google Shape;455;p31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6" name="Google Shape;456;p31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7" name="Google Shape;457;p31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8" name="Google Shape;458;p31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9" name="Google Shape;459;p31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60" name="Google Shape;460;p31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2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63" name="Google Shape;463;p32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464" name="Google Shape;464;p32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65" name="Google Shape;465;p32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66" name="Google Shape;466;p32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7" name="Google Shape;467;p32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8" name="Google Shape;468;p32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9" name="Google Shape;469;p32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0" name="Google Shape;470;p32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1" name="Google Shape;471;p32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2" name="Google Shape;472;p32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3" name="Google Shape;473;p32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4" name="Google Shape;474;p32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75" name="Google Shape;475;p32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6" name="Google Shape;476;p32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33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79" name="Google Shape;479;p33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80" name="Google Shape;480;p33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1" name="Google Shape;481;p33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2" name="Google Shape;482;p33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3" name="Google Shape;483;p33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4" name="Google Shape;484;p33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85" name="Google Shape;485;p33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86" name="Google Shape;486;p33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7" name="Google Shape;487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8" name="Google Shape;488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9" name="Google Shape;489;p33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90" name="Google Shape;490;p33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91" name="Google Shape;491;p33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2" name="Google Shape;492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3" name="Google Shape;493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4" name="Google Shape;494;p33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95" name="Google Shape;495;p3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96" name="Google Shape;496;p33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97" name="Google Shape;497;p33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98" name="Google Shape;498;p33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99" name="Google Shape;499;p33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00" name="Google Shape;500;p33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501" name="Google Shape;501;p3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3" name="Google Shape;503;p34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504" name="Google Shape;504;p34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505" name="Google Shape;505;p34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6" name="Google Shape;506;p34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7" name="Google Shape;507;p34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8" name="Google Shape;508;p34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9" name="Google Shape;509;p34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10" name="Google Shape;510;p34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511" name="Google Shape;511;p3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2" name="Google Shape;512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4" name="Google Shape;514;p34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15" name="Google Shape;515;p34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516" name="Google Shape;516;p3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8" name="Google Shape;518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9" name="Google Shape;519;p3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520" name="Google Shape;520;p34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1" name="Google Shape;521;p34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2" name="Google Shape;522;p34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23" name="Google Shape;523;p34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524" name="Google Shape;524;p34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34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p34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34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28" name="Google Shape;528;p34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29" name="Google Shape;529;p34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30" name="Google Shape;530;p34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1" name="Google Shape;531;p34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2" name="Google Shape;532;p34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33" name="Google Shape;533;p34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4" name="Google Shape;534;p34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5" name="Google Shape;535;p34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6" name="Google Shape;536;p34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7" name="Google Shape;537;p34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38" name="Google Shape;538;p34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35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541" name="Google Shape;541;p35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542" name="Google Shape;542;p35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543" name="Google Shape;543;p35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4" name="Google Shape;544;p35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5" name="Google Shape;545;p35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6" name="Google Shape;546;p35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7" name="Google Shape;547;p35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8" name="Google Shape;548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9" name="Google Shape;54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0" name="Google Shape;55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1" name="Google Shape;55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2" name="Google Shape;55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3" name="Google Shape;55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54" name="Google Shape;554;p35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555" name="Google Shape;555;p35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6" name="Google Shape;55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7" name="Google Shape;55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8" name="Google Shape;55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9" name="Google Shape;55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60" name="Google Shape;560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61" name="Google Shape;56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2" name="Google Shape;56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3" name="Google Shape;563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4" name="Google Shape;564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65" name="Google Shape;565;p35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566" name="Google Shape;566;p35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567" name="Google Shape;567;p3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68" name="Google Shape;568;p3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69" name="Google Shape;56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0" name="Google Shape;57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1" name="Google Shape;57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2" name="Google Shape;57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3" name="Google Shape;57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74" name="Google Shape;574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75" name="Google Shape;575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6" name="Google Shape;57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7" name="Google Shape;57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8" name="Google Shape;57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9" name="Google Shape;57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0" name="Google Shape;580;p3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1" name="Google Shape;58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2" name="Google Shape;58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3" name="Google Shape;583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4" name="Google Shape;584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5" name="Google Shape;585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6" name="Google Shape;586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7" name="Google Shape;587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8" name="Google Shape;588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9" name="Google Shape;589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0" name="Google Shape;590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1" name="Google Shape;591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92" name="Google Shape;592;p3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93" name="Google Shape;593;p35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94" name="Google Shape;594;p35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95" name="Google Shape;595;p35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6" name="Google Shape;596;p35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97" name="Google Shape;597;p3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8" name="Google Shape;598;p35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99" name="Google Shape;599;p35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0" name="Google Shape;600;p35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1" name="Google Shape;601;p35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2" name="Google Shape;602;p35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3" name="Google Shape;603;p35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4" name="Google Shape;604;p35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5" name="Google Shape;605;p35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6" name="Google Shape;606;p35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7" name="Google Shape;607;p35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8" name="Google Shape;608;p35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9" name="Google Shape;609;p35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6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12" name="Google Shape;612;p36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36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4" name="Google Shape;614;p36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5" name="Google Shape;615;p36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6" name="Google Shape;616;p36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7" name="Google Shape;617;p36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8" name="Google Shape;618;p36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619" name="Google Shape;619;p3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20" name="Google Shape;620;p36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1" name="Google Shape;621;p36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2" name="Google Shape;622;p36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3" name="Google Shape;623;p36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4" name="Google Shape;624;p36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5" name="Google Shape;625;p36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6" name="Google Shape;626;p36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7" name="Google Shape;627;p36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8" name="Google Shape;628;p36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7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31" name="Google Shape;631;p37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32" name="Google Shape;632;p37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33" name="Google Shape;633;p37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34" name="Google Shape;634;p37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35" name="Google Shape;635;p3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36" name="Google Shape;636;p37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637" name="Google Shape;637;p37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9" name="Google Shape;639;p38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640" name="Google Shape;640;p38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641" name="Google Shape;641;p38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2" name="Google Shape;642;p38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3" name="Google Shape;643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44" name="Google Shape;644;p38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645" name="Google Shape;645;p3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6" name="Google Shape;646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7" name="Google Shape;647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48" name="Google Shape;648;p38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649" name="Google Shape;649;p38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0" name="Google Shape;650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1" name="Google Shape;651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52" name="Google Shape;652;p38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653" name="Google Shape;653;p38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4" name="Google Shape;654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655" name="Google Shape;655;p38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656" name="Google Shape;656;p3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57" name="Google Shape;657;p38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8" name="Google Shape;658;p38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59" name="Google Shape;659;p38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60" name="Google Shape;660;p38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61" name="Google Shape;661;p38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2" name="Google Shape;662;p38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3" name="Google Shape;663;p38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4" name="Google Shape;664;p38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5" name="Google Shape;665;p38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6" name="Google Shape;666;p38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7" name="Google Shape;667;p3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9" name="Google Shape;669;p39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670" name="Google Shape;670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71" name="Google Shape;671;p39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672" name="Google Shape;672;p3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3" name="Google Shape;673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74" name="Google Shape;674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75" name="Google Shape;675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76" name="Google Shape;676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77" name="Google Shape;677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78" name="Google Shape;678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79" name="Google Shape;67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80" name="Google Shape;68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81" name="Google Shape;681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82" name="Google Shape;682;p39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83" name="Google Shape;683;p39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84" name="Google Shape;684;p39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5" name="Google Shape;685;p39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6" name="Google Shape;686;p39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7" name="Google Shape;687;p39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8" name="Google Shape;688;p39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9" name="Google Shape;689;p39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0" name="Google Shape;690;p39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91" name="Google Shape;691;p39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692" name="Google Shape;692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93" name="Google Shape;693;p39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694" name="Google Shape;694;p39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695" name="Google Shape;695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96" name="Google Shape;696;p39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697" name="Google Shape;697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98" name="Google Shape;698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99" name="Google Shape;69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0" name="Google Shape;70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1" name="Google Shape;701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702" name="Google Shape;702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703" name="Google Shape;703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4" name="Google Shape;704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705" name="Google Shape;705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706" name="Google Shape;706;p39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07" name="Google Shape;707;p39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8" name="Google Shape;708;p39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709" name="Google Shape;709;p39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0" name="Google Shape;710;p39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1" name="Google Shape;711;p39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2" name="Google Shape;712;p39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3" name="Google Shape;713;p39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4" name="Google Shape;714;p39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5" name="Google Shape;715;p39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6" name="Google Shape;716;p39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7" name="Google Shape;717;p39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0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0" name="Google Shape;720;p40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1" name="Google Shape;721;p40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2" name="Google Shape;722;p40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723" name="Google Shape;723;p40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24" name="Google Shape;724;p40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25" name="Google Shape;725;p40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6" name="Google Shape;726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7" name="Google Shape;727;p40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28" name="Google Shape;728;p40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9" name="Google Shape;729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0" name="Google Shape;730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1" name="Google Shape;73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2" name="Google Shape;732;p40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33" name="Google Shape;733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4" name="Google Shape;734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5" name="Google Shape;735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6" name="Google Shape;736;p40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37" name="Google Shape;737;p40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8" name="Google Shape;738;p40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9" name="Google Shape;739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0" name="Google Shape;740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1" name="Google Shape;74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42" name="Google Shape;742;p40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3" name="Google Shape;743;p40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4" name="Google Shape;744;p40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5" name="Google Shape;745;p40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6" name="Google Shape;746;p4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7" name="Google Shape;747;p40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48" name="Google Shape;748;p40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9" name="Google Shape;749;p40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0" name="Google Shape;750;p40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40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40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4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41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6" name="Google Shape;756;p41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7" name="Google Shape;757;p41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8" name="Google Shape;758;p41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9" name="Google Shape;759;p41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60" name="Google Shape;760;p41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761" name="Google Shape;761;p41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62" name="Google Shape;762;p41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63" name="Google Shape;763;p41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64" name="Google Shape;764;p41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5" name="Google Shape;765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66" name="Google Shape;766;p41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67" name="Google Shape;767;p41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8" name="Google Shape;768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9" name="Google Shape;769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0" name="Google Shape;770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71" name="Google Shape;771;p41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72" name="Google Shape;772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3" name="Google Shape;773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4" name="Google Shape;774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75" name="Google Shape;775;p41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76" name="Google Shape;776;p41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7" name="Google Shape;777;p41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8" name="Google Shape;778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9" name="Google Shape;779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80" name="Google Shape;780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81" name="Google Shape;781;p41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2" name="Google Shape;782;p41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3" name="Google Shape;783;p41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4" name="Google Shape;784;p41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5" name="Google Shape;785;p41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6" name="Google Shape;786;p41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7" name="Google Shape;787;p41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8" name="Google Shape;788;p41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9" name="Google Shape;789;p41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0" name="Google Shape;790;p41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1" name="Google Shape;791;p41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2" name="Google Shape;792;p41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3" name="Google Shape;793;p41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4" name="Google Shape;794;p41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42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97" name="Google Shape;797;p42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798" name="Google Shape;798;p42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799" name="Google Shape;799;p42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800" name="Google Shape;800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1" name="Google Shape;801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2" name="Google Shape;802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3" name="Google Shape;803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04" name="Google Shape;804;p42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805" name="Google Shape;805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6" name="Google Shape;806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7" name="Google Shape;807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8" name="Google Shape;808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9" name="Google Shape;809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10" name="Google Shape;810;p42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811" name="Google Shape;811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2" name="Google Shape;812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3" name="Google Shape;813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4" name="Google Shape;814;p42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15" name="Google Shape;815;p42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816" name="Google Shape;816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7" name="Google Shape;817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8" name="Google Shape;818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9" name="Google Shape;819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820" name="Google Shape;820;p42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821" name="Google Shape;821;p42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2" name="Google Shape;822;p42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3" name="Google Shape;823;p42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4" name="Google Shape;824;p42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5" name="Google Shape;825;p42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6" name="Google Shape;826;p42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7" name="Google Shape;827;p42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8" name="Google Shape;828;p42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9" name="Google Shape;829;p42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30" name="Google Shape;830;p42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31" name="Google Shape;831;p4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34" name="Google Shape;834;p4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9" name="Google Shape;83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2" name="Google Shape;842;p4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3" name="Google Shape;843;p4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8" name="Google Shape;848;p4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5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3" name="Google Shape;853;p5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4" name="Google Shape;854;p5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5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0" name="Google Shape;860;p5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1" name="Google Shape;861;p5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2" name="Google Shape;862;p5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3" name="Google Shape;863;p5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4" name="Google Shape;864;p5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5" name="Google Shape;865;p5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8" name="Google Shape;868;p5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9" name="Google Shape;869;p5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5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2" name="Google Shape;872;p5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3" name="Google Shape;873;p5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4" name="Google Shape;874;p5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5" name="Google Shape;875;p5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5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8" name="Google Shape;878;p5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9" name="Google Shape;879;p5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0" name="Google Shape;880;p56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1" name="Google Shape;881;p56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2" name="Google Shape;882;p56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3" name="Google Shape;883;p56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5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6" name="Google Shape;886;p5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7" name="Google Shape;887;p5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8" name="Google Shape;888;p5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9" name="Google Shape;889;p5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0" name="Google Shape;890;p5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1" name="Google Shape;891;p5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2" name="Google Shape;892;p5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3" name="Google Shape;893;p5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6" name="Google Shape;896;p5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5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99" name="Google Shape;899;p5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00" name="Google Shape;900;p5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01" name="Google Shape;901;p5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02" name="Google Shape;90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3" name="Google Shape;903;p5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4" name="Google Shape;904;p5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6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07" name="Google Shape;907;p6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08" name="Google Shape;908;p6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09" name="Google Shape;909;p6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10" name="Google Shape;910;p6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11" name="Google Shape;911;p6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12" name="Google Shape;912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3" name="Google Shape;913;p6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4" name="Google Shape;914;p6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5" name="Google Shape;915;p6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6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6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0" name="Google Shape;920;p6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1" name="Google Shape;921;p6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2" name="Google Shape;922;p6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3" name="Google Shape;923;p6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4" name="Google Shape;924;p6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5" name="Google Shape;925;p6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6" name="Google Shape;926;p6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7" name="Google Shape;927;p6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8" name="Google Shape;928;p6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0" Type="http://schemas.openxmlformats.org/officeDocument/2006/relationships/theme" Target="../theme/theme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63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AnyClue</a:t>
            </a:r>
            <a:endParaRPr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2025 /</a:t>
            </a:r>
            <a:r>
              <a:rPr lang="en">
                <a:latin typeface="Sora"/>
                <a:ea typeface="Sora"/>
                <a:cs typeface="Sora"/>
                <a:sym typeface="Sora"/>
              </a:rPr>
              <a:t> July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34" name="Google Shape;934;p63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Anyclue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72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996" name="Google Shape;996;p72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  <p:sp>
        <p:nvSpPr>
          <p:cNvPr id="997" name="Google Shape;997;p72"/>
          <p:cNvSpPr txBox="1"/>
          <p:nvPr/>
        </p:nvSpPr>
        <p:spPr>
          <a:xfrm>
            <a:off x="485750" y="3337800"/>
            <a:ext cx="5628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Bayesian Updates: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P(symptom | food) = (α * general_data + β * user_data) / (α + β)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72"/>
          <p:cNvSpPr txBox="1"/>
          <p:nvPr/>
        </p:nvSpPr>
        <p:spPr>
          <a:xfrm>
            <a:off x="485750" y="1445000"/>
            <a:ext cx="446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</a:t>
            </a:r>
            <a:r>
              <a:rPr lang="en"/>
              <a:t>emporal association problem.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</a:t>
            </a:r>
            <a:r>
              <a:rPr lang="en"/>
              <a:t>ulti-window analysis (e.g., 0–4h, 4–8h, 8–24h)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73"/>
          <p:cNvSpPr txBox="1"/>
          <p:nvPr>
            <p:ph type="title"/>
          </p:nvPr>
        </p:nvSpPr>
        <p:spPr>
          <a:xfrm>
            <a:off x="-49200" y="93150"/>
            <a:ext cx="3549600" cy="8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1004" name="Google Shape;1004;p73"/>
          <p:cNvSpPr txBox="1"/>
          <p:nvPr>
            <p:ph idx="1" type="subTitle"/>
          </p:nvPr>
        </p:nvSpPr>
        <p:spPr>
          <a:xfrm>
            <a:off x="497525" y="2255225"/>
            <a:ext cx="7167300" cy="2428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Food item and quantity identification: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 Capture before and after photos of food plate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Typed input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Voice inputs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Symptoms recorder: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Typed input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Voice input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Linking symptom with food and temporal aspect to come up with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 Risky score for food items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Food item combinations to satisfy nutrient requirements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Symptoms likely to occur along with timeline on taking a risky food item.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Closed-Loop Feedback System: Taking inputs from users what they think caused a particular symptom.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Inputs from weather and sleep data (wearables)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Share your data with your doctor and nutritionist.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t/>
            </a:r>
            <a:endParaRPr/>
          </a:p>
        </p:txBody>
      </p:sp>
      <p:sp>
        <p:nvSpPr>
          <p:cNvPr id="1005" name="Google Shape;1005;p73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7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74"/>
          <p:cNvSpPr txBox="1"/>
          <p:nvPr>
            <p:ph type="title"/>
          </p:nvPr>
        </p:nvSpPr>
        <p:spPr>
          <a:xfrm>
            <a:off x="163725" y="228600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</a:t>
            </a:r>
            <a:endParaRPr/>
          </a:p>
        </p:txBody>
      </p:sp>
      <p:sp>
        <p:nvSpPr>
          <p:cNvPr id="1012" name="Google Shape;1012;p74"/>
          <p:cNvSpPr txBox="1"/>
          <p:nvPr>
            <p:ph idx="1" type="subTitle"/>
          </p:nvPr>
        </p:nvSpPr>
        <p:spPr>
          <a:xfrm>
            <a:off x="298200" y="2248925"/>
            <a:ext cx="64107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Build user-specific Bayesian networks (Probabilistic graphs): Over time, the model gets smarter about what causes issues for you, not for the general population</a:t>
            </a:r>
            <a:endParaRPr/>
          </a:p>
        </p:txBody>
      </p:sp>
      <p:sp>
        <p:nvSpPr>
          <p:cNvPr id="1013" name="Google Shape;1013;p74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7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64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64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64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help autoimmune patients understand their own body, not guess.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65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65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65"/>
          <p:cNvSpPr txBox="1"/>
          <p:nvPr>
            <p:ph type="title"/>
          </p:nvPr>
        </p:nvSpPr>
        <p:spPr>
          <a:xfrm>
            <a:off x="74600" y="2891050"/>
            <a:ext cx="70323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Lupus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Crohn’s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Colitis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Hashimoto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Rheumatoid Arthritis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6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  <p:sp>
        <p:nvSpPr>
          <p:cNvPr id="954" name="Google Shape;954;p66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955" name="Google Shape;955;p66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UK alone has about 500,000 </a:t>
            </a:r>
            <a:r>
              <a:rPr lang="en"/>
              <a:t>patients</a:t>
            </a:r>
            <a:r>
              <a:rPr lang="en"/>
              <a:t> of Crohn’s and Colitis</a:t>
            </a:r>
            <a:endParaRPr/>
          </a:p>
        </p:txBody>
      </p:sp>
      <p:sp>
        <p:nvSpPr>
          <p:cNvPr id="956" name="Google Shape;956;p66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Think about your audience. 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Some will already know about the project. Others will be hearing about it for the first time.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This is your opportunity to make sure everyone is on the same page.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67"/>
          <p:cNvSpPr txBox="1"/>
          <p:nvPr>
            <p:ph type="title"/>
          </p:nvPr>
        </p:nvSpPr>
        <p:spPr>
          <a:xfrm>
            <a:off x="96025" y="1206300"/>
            <a:ext cx="6507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</a:t>
            </a:r>
            <a:endParaRPr/>
          </a:p>
        </p:txBody>
      </p:sp>
      <p:sp>
        <p:nvSpPr>
          <p:cNvPr id="962" name="Google Shape;962;p67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67"/>
          <p:cNvSpPr txBox="1"/>
          <p:nvPr>
            <p:ph idx="1" type="subTitle"/>
          </p:nvPr>
        </p:nvSpPr>
        <p:spPr>
          <a:xfrm>
            <a:off x="0" y="1696575"/>
            <a:ext cx="7115100" cy="266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Autoimmune diseases are chronic, unpredictable, and highly individualized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Lupus, Crohn’s, Colitis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Helplessness and no one to blame (Ate the same diet then why am I having joint pain)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Poor doctor patient feedback loop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Cognitive fog, fatigue, anxiety: Need smarter and frictionless ways to log</a:t>
            </a:r>
            <a:endParaRPr sz="1200"/>
          </a:p>
        </p:txBody>
      </p:sp>
      <p:sp>
        <p:nvSpPr>
          <p:cNvPr id="964" name="Google Shape;964;p6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68"/>
          <p:cNvSpPr txBox="1"/>
          <p:nvPr>
            <p:ph type="title"/>
          </p:nvPr>
        </p:nvSpPr>
        <p:spPr>
          <a:xfrm>
            <a:off x="72750" y="154650"/>
            <a:ext cx="78519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🔄 Long-term management, not cure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🍽️ Potential dietary triggers or influencers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🧠 Brain fog/fatigue = need for easy tracking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📊 Huge need for personal data → insight mapping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🤝 Patients often feel unheard → tech can empower them</a:t>
            </a:r>
            <a:endParaRPr sz="2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69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975" name="Google Shape;975;p69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69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Personalized and data driven learning: not crowd based advice.</a:t>
            </a:r>
            <a:endParaRPr sz="1200"/>
          </a:p>
        </p:txBody>
      </p:sp>
      <p:sp>
        <p:nvSpPr>
          <p:cNvPr id="977" name="Google Shape;977;p69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7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pic>
        <p:nvPicPr>
          <p:cNvPr id="983" name="Google Shape;983;p70" title="mocks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" y="165850"/>
            <a:ext cx="6903852" cy="460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8" name="Google Shape;988;p71" title="mock2.png"/>
          <p:cNvPicPr preferRelativeResize="0"/>
          <p:nvPr/>
        </p:nvPicPr>
        <p:blipFill rotWithShape="1">
          <a:blip r:embed="rId3">
            <a:alphaModFix/>
          </a:blip>
          <a:srcRect b="-2710" l="199920" r="-199920" t="2710"/>
          <a:stretch/>
        </p:blipFill>
        <p:spPr>
          <a:xfrm>
            <a:off x="6802802" y="346000"/>
            <a:ext cx="1897249" cy="4337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89" name="Google Shape;989;p71" title="mock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00" y="402888"/>
            <a:ext cx="2217025" cy="433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0" name="Google Shape;990;p71" title="ezgif-8b82eba511a987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7925" y="346000"/>
            <a:ext cx="2151060" cy="4394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